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</p:sldIdLst>
  <p:sldSz cx="10693400" cy="15113000"/>
  <p:notesSz cx="6858000" cy="9144000"/>
  <p:embeddedFontLst>
    <p:embeddedFont>
      <p:font typeface="Averta Bold" pitchFamily="2" charset="77"/>
      <p:bold r:id="rId3"/>
      <p:italic r:id="rId4"/>
      <p:boldItalic r:id="rId5"/>
    </p:embeddedFont>
    <p:embeddedFont>
      <p:font typeface="Calibri (MS) Bold" panose="020F0702030404030204" pitchFamily="34" charset="0"/>
      <p:regular r:id="rId6"/>
      <p:bold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 autoAdjust="0"/>
    <p:restoredTop sz="94574" autoAdjust="0"/>
  </p:normalViewPr>
  <p:slideViewPr>
    <p:cSldViewPr>
      <p:cViewPr varScale="1">
        <p:scale>
          <a:sx n="47" d="100"/>
          <a:sy n="47" d="100"/>
        </p:scale>
        <p:origin x="3088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0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591074" y="322843"/>
            <a:ext cx="848133" cy="746357"/>
          </a:xfrm>
          <a:custGeom>
            <a:avLst/>
            <a:gdLst/>
            <a:ahLst/>
            <a:cxnLst/>
            <a:rect l="l" t="t" r="r" b="b"/>
            <a:pathLst>
              <a:path w="848133" h="746357">
                <a:moveTo>
                  <a:pt x="0" y="0"/>
                </a:moveTo>
                <a:lnTo>
                  <a:pt x="848133" y="0"/>
                </a:lnTo>
                <a:lnTo>
                  <a:pt x="848133" y="746357"/>
                </a:lnTo>
                <a:lnTo>
                  <a:pt x="0" y="746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340497" y="558652"/>
            <a:ext cx="2886647" cy="1594686"/>
            <a:chOff x="0" y="0"/>
            <a:chExt cx="1933231" cy="106798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33231" cy="1067985"/>
            </a:xfrm>
            <a:custGeom>
              <a:avLst/>
              <a:gdLst/>
              <a:ahLst/>
              <a:cxnLst/>
              <a:rect l="l" t="t" r="r" b="b"/>
              <a:pathLst>
                <a:path w="1933231" h="1067985">
                  <a:moveTo>
                    <a:pt x="83141" y="0"/>
                  </a:moveTo>
                  <a:lnTo>
                    <a:pt x="1850090" y="0"/>
                  </a:lnTo>
                  <a:cubicBezTo>
                    <a:pt x="1896008" y="0"/>
                    <a:pt x="1933231" y="37224"/>
                    <a:pt x="1933231" y="83141"/>
                  </a:cubicBezTo>
                  <a:lnTo>
                    <a:pt x="1933231" y="984844"/>
                  </a:lnTo>
                  <a:cubicBezTo>
                    <a:pt x="1933231" y="1030762"/>
                    <a:pt x="1896008" y="1067985"/>
                    <a:pt x="1850090" y="1067985"/>
                  </a:cubicBezTo>
                  <a:lnTo>
                    <a:pt x="83141" y="1067985"/>
                  </a:lnTo>
                  <a:cubicBezTo>
                    <a:pt x="37224" y="1067985"/>
                    <a:pt x="0" y="1030762"/>
                    <a:pt x="0" y="984844"/>
                  </a:cubicBezTo>
                  <a:lnTo>
                    <a:pt x="0" y="83141"/>
                  </a:lnTo>
                  <a:cubicBezTo>
                    <a:pt x="0" y="37224"/>
                    <a:pt x="37224" y="0"/>
                    <a:pt x="83141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933231" cy="11060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52793" y="3153337"/>
            <a:ext cx="2339343" cy="1262713"/>
            <a:chOff x="0" y="0"/>
            <a:chExt cx="1566693" cy="84565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66694" cy="845658"/>
            </a:xfrm>
            <a:custGeom>
              <a:avLst/>
              <a:gdLst/>
              <a:ahLst/>
              <a:cxnLst/>
              <a:rect l="l" t="t" r="r" b="b"/>
              <a:pathLst>
                <a:path w="1566694" h="845658">
                  <a:moveTo>
                    <a:pt x="102593" y="0"/>
                  </a:moveTo>
                  <a:lnTo>
                    <a:pt x="1464101" y="0"/>
                  </a:lnTo>
                  <a:cubicBezTo>
                    <a:pt x="1491310" y="0"/>
                    <a:pt x="1517405" y="10809"/>
                    <a:pt x="1536645" y="30049"/>
                  </a:cubicBezTo>
                  <a:cubicBezTo>
                    <a:pt x="1555885" y="49289"/>
                    <a:pt x="1566694" y="75383"/>
                    <a:pt x="1566694" y="102593"/>
                  </a:cubicBezTo>
                  <a:lnTo>
                    <a:pt x="1566694" y="743065"/>
                  </a:lnTo>
                  <a:cubicBezTo>
                    <a:pt x="1566694" y="799726"/>
                    <a:pt x="1520761" y="845658"/>
                    <a:pt x="1464101" y="845658"/>
                  </a:cubicBezTo>
                  <a:lnTo>
                    <a:pt x="102593" y="845658"/>
                  </a:lnTo>
                  <a:cubicBezTo>
                    <a:pt x="45932" y="845658"/>
                    <a:pt x="0" y="799726"/>
                    <a:pt x="0" y="743065"/>
                  </a:cubicBezTo>
                  <a:lnTo>
                    <a:pt x="0" y="102593"/>
                  </a:lnTo>
                  <a:cubicBezTo>
                    <a:pt x="0" y="45932"/>
                    <a:pt x="45932" y="0"/>
                    <a:pt x="102593" y="0"/>
                  </a:cubicBezTo>
                  <a:close/>
                </a:path>
              </a:pathLst>
            </a:custGeom>
            <a:solidFill>
              <a:srgbClr val="44F578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566693" cy="883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>
            <a:off x="3445004" y="558652"/>
            <a:ext cx="0" cy="1694832"/>
          </a:xfrm>
          <a:prstGeom prst="line">
            <a:avLst/>
          </a:prstGeom>
          <a:ln w="38100" cap="flat">
            <a:solidFill>
              <a:srgbClr val="00D85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0" name="TextBox 10"/>
          <p:cNvSpPr txBox="1"/>
          <p:nvPr/>
        </p:nvSpPr>
        <p:spPr>
          <a:xfrm>
            <a:off x="3772567" y="662396"/>
            <a:ext cx="5818507" cy="1406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78"/>
              </a:lnSpc>
            </a:pPr>
            <a:r>
              <a:rPr lang="en-US" sz="4427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Entretiens</a:t>
            </a:r>
            <a:r>
              <a:rPr lang="en-US" sz="4427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427" b="1" dirty="0" err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Collaborateur</a:t>
            </a:r>
            <a:r>
              <a:rPr lang="en-US" sz="4427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NOM ENT avec </a:t>
            </a:r>
          </a:p>
        </p:txBody>
      </p:sp>
      <p:sp>
        <p:nvSpPr>
          <p:cNvPr id="11" name="Freeform 11"/>
          <p:cNvSpPr/>
          <p:nvPr/>
        </p:nvSpPr>
        <p:spPr>
          <a:xfrm>
            <a:off x="7552278" y="1531800"/>
            <a:ext cx="2070522" cy="500126"/>
          </a:xfrm>
          <a:custGeom>
            <a:avLst/>
            <a:gdLst/>
            <a:ahLst/>
            <a:cxnLst/>
            <a:rect l="l" t="t" r="r" b="b"/>
            <a:pathLst>
              <a:path w="2070522" h="500126">
                <a:moveTo>
                  <a:pt x="0" y="0"/>
                </a:moveTo>
                <a:lnTo>
                  <a:pt x="2070522" y="0"/>
                </a:lnTo>
                <a:lnTo>
                  <a:pt x="2070522" y="500126"/>
                </a:lnTo>
                <a:lnTo>
                  <a:pt x="0" y="5001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2" name="Group 12"/>
          <p:cNvGrpSpPr/>
          <p:nvPr/>
        </p:nvGrpSpPr>
        <p:grpSpPr>
          <a:xfrm>
            <a:off x="2752605" y="3153337"/>
            <a:ext cx="2427695" cy="1262713"/>
            <a:chOff x="0" y="0"/>
            <a:chExt cx="1625864" cy="84565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25864" cy="845658"/>
            </a:xfrm>
            <a:custGeom>
              <a:avLst/>
              <a:gdLst/>
              <a:ahLst/>
              <a:cxnLst/>
              <a:rect l="l" t="t" r="r" b="b"/>
              <a:pathLst>
                <a:path w="1625864" h="845658">
                  <a:moveTo>
                    <a:pt x="98859" y="0"/>
                  </a:moveTo>
                  <a:lnTo>
                    <a:pt x="1527005" y="0"/>
                  </a:lnTo>
                  <a:cubicBezTo>
                    <a:pt x="1553224" y="0"/>
                    <a:pt x="1578370" y="10415"/>
                    <a:pt x="1596909" y="28955"/>
                  </a:cubicBezTo>
                  <a:cubicBezTo>
                    <a:pt x="1615449" y="47495"/>
                    <a:pt x="1625864" y="72640"/>
                    <a:pt x="1625864" y="98859"/>
                  </a:cubicBezTo>
                  <a:lnTo>
                    <a:pt x="1625864" y="746799"/>
                  </a:lnTo>
                  <a:cubicBezTo>
                    <a:pt x="1625864" y="801397"/>
                    <a:pt x="1581604" y="845658"/>
                    <a:pt x="1527005" y="845658"/>
                  </a:cubicBezTo>
                  <a:lnTo>
                    <a:pt x="98859" y="845658"/>
                  </a:lnTo>
                  <a:cubicBezTo>
                    <a:pt x="44261" y="845658"/>
                    <a:pt x="0" y="801397"/>
                    <a:pt x="0" y="746799"/>
                  </a:cubicBezTo>
                  <a:lnTo>
                    <a:pt x="0" y="98859"/>
                  </a:lnTo>
                  <a:cubicBezTo>
                    <a:pt x="0" y="44261"/>
                    <a:pt x="44261" y="0"/>
                    <a:pt x="98859" y="0"/>
                  </a:cubicBezTo>
                  <a:close/>
                </a:path>
              </a:pathLst>
            </a:custGeom>
            <a:solidFill>
              <a:srgbClr val="44F578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625864" cy="883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346000" y="3153337"/>
            <a:ext cx="2459494" cy="1262713"/>
            <a:chOff x="0" y="0"/>
            <a:chExt cx="1647161" cy="84565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47161" cy="845658"/>
            </a:xfrm>
            <a:custGeom>
              <a:avLst/>
              <a:gdLst/>
              <a:ahLst/>
              <a:cxnLst/>
              <a:rect l="l" t="t" r="r" b="b"/>
              <a:pathLst>
                <a:path w="1647161" h="845658">
                  <a:moveTo>
                    <a:pt x="97581" y="0"/>
                  </a:moveTo>
                  <a:lnTo>
                    <a:pt x="1549580" y="0"/>
                  </a:lnTo>
                  <a:cubicBezTo>
                    <a:pt x="1575460" y="0"/>
                    <a:pt x="1600280" y="10281"/>
                    <a:pt x="1618580" y="28581"/>
                  </a:cubicBezTo>
                  <a:cubicBezTo>
                    <a:pt x="1636880" y="46881"/>
                    <a:pt x="1647161" y="71701"/>
                    <a:pt x="1647161" y="97581"/>
                  </a:cubicBezTo>
                  <a:lnTo>
                    <a:pt x="1647161" y="748077"/>
                  </a:lnTo>
                  <a:cubicBezTo>
                    <a:pt x="1647161" y="773957"/>
                    <a:pt x="1636880" y="798777"/>
                    <a:pt x="1618580" y="817077"/>
                  </a:cubicBezTo>
                  <a:cubicBezTo>
                    <a:pt x="1600280" y="835377"/>
                    <a:pt x="1575460" y="845658"/>
                    <a:pt x="1549580" y="845658"/>
                  </a:cubicBezTo>
                  <a:lnTo>
                    <a:pt x="97581" y="845658"/>
                  </a:lnTo>
                  <a:cubicBezTo>
                    <a:pt x="71701" y="845658"/>
                    <a:pt x="46881" y="835377"/>
                    <a:pt x="28581" y="817077"/>
                  </a:cubicBezTo>
                  <a:cubicBezTo>
                    <a:pt x="10281" y="798777"/>
                    <a:pt x="0" y="773957"/>
                    <a:pt x="0" y="748077"/>
                  </a:cubicBezTo>
                  <a:lnTo>
                    <a:pt x="0" y="97581"/>
                  </a:lnTo>
                  <a:cubicBezTo>
                    <a:pt x="0" y="71701"/>
                    <a:pt x="10281" y="46881"/>
                    <a:pt x="28581" y="28581"/>
                  </a:cubicBezTo>
                  <a:cubicBezTo>
                    <a:pt x="46881" y="10281"/>
                    <a:pt x="71701" y="0"/>
                    <a:pt x="97581" y="0"/>
                  </a:cubicBezTo>
                  <a:close/>
                </a:path>
              </a:pathLst>
            </a:custGeom>
            <a:solidFill>
              <a:srgbClr val="44F578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647161" cy="883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974045" y="3153337"/>
            <a:ext cx="2465162" cy="1262713"/>
            <a:chOff x="0" y="0"/>
            <a:chExt cx="1650957" cy="84565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50957" cy="845658"/>
            </a:xfrm>
            <a:custGeom>
              <a:avLst/>
              <a:gdLst/>
              <a:ahLst/>
              <a:cxnLst/>
              <a:rect l="l" t="t" r="r" b="b"/>
              <a:pathLst>
                <a:path w="1650957" h="845658">
                  <a:moveTo>
                    <a:pt x="97356" y="0"/>
                  </a:moveTo>
                  <a:lnTo>
                    <a:pt x="1553600" y="0"/>
                  </a:lnTo>
                  <a:cubicBezTo>
                    <a:pt x="1607369" y="0"/>
                    <a:pt x="1650957" y="43588"/>
                    <a:pt x="1650957" y="97356"/>
                  </a:cubicBezTo>
                  <a:lnTo>
                    <a:pt x="1650957" y="748301"/>
                  </a:lnTo>
                  <a:cubicBezTo>
                    <a:pt x="1650957" y="774122"/>
                    <a:pt x="1640699" y="798885"/>
                    <a:pt x="1622442" y="817143"/>
                  </a:cubicBezTo>
                  <a:cubicBezTo>
                    <a:pt x="1604184" y="835401"/>
                    <a:pt x="1579421" y="845658"/>
                    <a:pt x="1553600" y="845658"/>
                  </a:cubicBezTo>
                  <a:lnTo>
                    <a:pt x="97356" y="845658"/>
                  </a:lnTo>
                  <a:cubicBezTo>
                    <a:pt x="43588" y="845658"/>
                    <a:pt x="0" y="802070"/>
                    <a:pt x="0" y="748301"/>
                  </a:cubicBezTo>
                  <a:lnTo>
                    <a:pt x="0" y="97356"/>
                  </a:lnTo>
                  <a:cubicBezTo>
                    <a:pt x="0" y="43588"/>
                    <a:pt x="43588" y="0"/>
                    <a:pt x="97356" y="0"/>
                  </a:cubicBezTo>
                  <a:close/>
                </a:path>
              </a:pathLst>
            </a:custGeom>
            <a:solidFill>
              <a:srgbClr val="44F578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650957" cy="883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8131237" y="3603972"/>
            <a:ext cx="660665" cy="455859"/>
          </a:xfrm>
          <a:custGeom>
            <a:avLst/>
            <a:gdLst/>
            <a:ahLst/>
            <a:cxnLst/>
            <a:rect l="l" t="t" r="r" b="b"/>
            <a:pathLst>
              <a:path w="660665" h="455859">
                <a:moveTo>
                  <a:pt x="0" y="0"/>
                </a:moveTo>
                <a:lnTo>
                  <a:pt x="660666" y="0"/>
                </a:lnTo>
                <a:lnTo>
                  <a:pt x="660666" y="455859"/>
                </a:lnTo>
                <a:lnTo>
                  <a:pt x="0" y="4558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2" name="Freeform 22"/>
          <p:cNvSpPr/>
          <p:nvPr/>
        </p:nvSpPr>
        <p:spPr>
          <a:xfrm rot="-1699324">
            <a:off x="7643006" y="5025510"/>
            <a:ext cx="557495" cy="1204310"/>
          </a:xfrm>
          <a:custGeom>
            <a:avLst/>
            <a:gdLst/>
            <a:ahLst/>
            <a:cxnLst/>
            <a:rect l="l" t="t" r="r" b="b"/>
            <a:pathLst>
              <a:path w="557495" h="1204310">
                <a:moveTo>
                  <a:pt x="0" y="0"/>
                </a:moveTo>
                <a:lnTo>
                  <a:pt x="557495" y="0"/>
                </a:lnTo>
                <a:lnTo>
                  <a:pt x="557495" y="1204310"/>
                </a:lnTo>
                <a:lnTo>
                  <a:pt x="0" y="12043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3" name="Freeform 23"/>
          <p:cNvSpPr/>
          <p:nvPr/>
        </p:nvSpPr>
        <p:spPr>
          <a:xfrm rot="-5046600">
            <a:off x="2889331" y="5445151"/>
            <a:ext cx="931052" cy="692470"/>
          </a:xfrm>
          <a:custGeom>
            <a:avLst/>
            <a:gdLst/>
            <a:ahLst/>
            <a:cxnLst/>
            <a:rect l="l" t="t" r="r" b="b"/>
            <a:pathLst>
              <a:path w="931052" h="692470">
                <a:moveTo>
                  <a:pt x="0" y="0"/>
                </a:moveTo>
                <a:lnTo>
                  <a:pt x="931052" y="0"/>
                </a:lnTo>
                <a:lnTo>
                  <a:pt x="931052" y="692469"/>
                </a:lnTo>
                <a:lnTo>
                  <a:pt x="0" y="6924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4" name="Group 24"/>
          <p:cNvGrpSpPr/>
          <p:nvPr/>
        </p:nvGrpSpPr>
        <p:grpSpPr>
          <a:xfrm>
            <a:off x="799872" y="6351263"/>
            <a:ext cx="4039423" cy="5368247"/>
            <a:chOff x="0" y="0"/>
            <a:chExt cx="2705263" cy="359519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705263" cy="3595196"/>
            </a:xfrm>
            <a:custGeom>
              <a:avLst/>
              <a:gdLst/>
              <a:ahLst/>
              <a:cxnLst/>
              <a:rect l="l" t="t" r="r" b="b"/>
              <a:pathLst>
                <a:path w="2705263" h="3595196">
                  <a:moveTo>
                    <a:pt x="59414" y="0"/>
                  </a:moveTo>
                  <a:lnTo>
                    <a:pt x="2645849" y="0"/>
                  </a:lnTo>
                  <a:cubicBezTo>
                    <a:pt x="2678662" y="0"/>
                    <a:pt x="2705263" y="26601"/>
                    <a:pt x="2705263" y="59414"/>
                  </a:cubicBezTo>
                  <a:lnTo>
                    <a:pt x="2705263" y="3535782"/>
                  </a:lnTo>
                  <a:cubicBezTo>
                    <a:pt x="2705263" y="3551540"/>
                    <a:pt x="2699003" y="3566652"/>
                    <a:pt x="2687861" y="3577794"/>
                  </a:cubicBezTo>
                  <a:cubicBezTo>
                    <a:pt x="2676719" y="3588937"/>
                    <a:pt x="2661606" y="3595196"/>
                    <a:pt x="2645849" y="3595196"/>
                  </a:cubicBezTo>
                  <a:lnTo>
                    <a:pt x="59414" y="3595196"/>
                  </a:lnTo>
                  <a:cubicBezTo>
                    <a:pt x="26601" y="3595196"/>
                    <a:pt x="0" y="3568596"/>
                    <a:pt x="0" y="3535782"/>
                  </a:cubicBezTo>
                  <a:lnTo>
                    <a:pt x="0" y="59414"/>
                  </a:lnTo>
                  <a:cubicBezTo>
                    <a:pt x="0" y="26601"/>
                    <a:pt x="26601" y="0"/>
                    <a:pt x="59414" y="0"/>
                  </a:cubicBezTo>
                  <a:close/>
                </a:path>
              </a:pathLst>
            </a:custGeom>
            <a:solidFill>
              <a:srgbClr val="44F578">
                <a:alpha val="69804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2705263" cy="36332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29607" y="6413809"/>
            <a:ext cx="4039423" cy="5415901"/>
            <a:chOff x="0" y="0"/>
            <a:chExt cx="2705263" cy="362711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705263" cy="3627111"/>
            </a:xfrm>
            <a:custGeom>
              <a:avLst/>
              <a:gdLst/>
              <a:ahLst/>
              <a:cxnLst/>
              <a:rect l="l" t="t" r="r" b="b"/>
              <a:pathLst>
                <a:path w="2705263" h="3627111">
                  <a:moveTo>
                    <a:pt x="59414" y="0"/>
                  </a:moveTo>
                  <a:lnTo>
                    <a:pt x="2645849" y="0"/>
                  </a:lnTo>
                  <a:cubicBezTo>
                    <a:pt x="2678662" y="0"/>
                    <a:pt x="2705263" y="26601"/>
                    <a:pt x="2705263" y="59414"/>
                  </a:cubicBezTo>
                  <a:lnTo>
                    <a:pt x="2705263" y="3567697"/>
                  </a:lnTo>
                  <a:cubicBezTo>
                    <a:pt x="2705263" y="3583455"/>
                    <a:pt x="2699003" y="3598567"/>
                    <a:pt x="2687861" y="3609709"/>
                  </a:cubicBezTo>
                  <a:cubicBezTo>
                    <a:pt x="2676719" y="3620851"/>
                    <a:pt x="2661606" y="3627111"/>
                    <a:pt x="2645849" y="3627111"/>
                  </a:cubicBezTo>
                  <a:lnTo>
                    <a:pt x="59414" y="3627111"/>
                  </a:lnTo>
                  <a:cubicBezTo>
                    <a:pt x="26601" y="3627111"/>
                    <a:pt x="0" y="3600510"/>
                    <a:pt x="0" y="3567697"/>
                  </a:cubicBezTo>
                  <a:lnTo>
                    <a:pt x="0" y="59414"/>
                  </a:lnTo>
                  <a:cubicBezTo>
                    <a:pt x="0" y="26601"/>
                    <a:pt x="26601" y="0"/>
                    <a:pt x="59414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76200"/>
              <a:ext cx="2705263" cy="37033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Freeform 30" descr="Outlook's logo"/>
          <p:cNvSpPr/>
          <p:nvPr/>
        </p:nvSpPr>
        <p:spPr>
          <a:xfrm>
            <a:off x="1510222" y="7544169"/>
            <a:ext cx="619417" cy="579499"/>
          </a:xfrm>
          <a:custGeom>
            <a:avLst/>
            <a:gdLst/>
            <a:ahLst/>
            <a:cxnLst/>
            <a:rect l="l" t="t" r="r" b="b"/>
            <a:pathLst>
              <a:path w="619417" h="579499">
                <a:moveTo>
                  <a:pt x="0" y="0"/>
                </a:moveTo>
                <a:lnTo>
                  <a:pt x="619416" y="0"/>
                </a:lnTo>
                <a:lnTo>
                  <a:pt x="619416" y="579498"/>
                </a:lnTo>
                <a:lnTo>
                  <a:pt x="0" y="57949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1" name="Group 31"/>
          <p:cNvGrpSpPr/>
          <p:nvPr/>
        </p:nvGrpSpPr>
        <p:grpSpPr>
          <a:xfrm>
            <a:off x="5645072" y="6289984"/>
            <a:ext cx="4636941" cy="5539726"/>
            <a:chOff x="0" y="0"/>
            <a:chExt cx="3105430" cy="371003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105430" cy="3710039"/>
            </a:xfrm>
            <a:custGeom>
              <a:avLst/>
              <a:gdLst/>
              <a:ahLst/>
              <a:cxnLst/>
              <a:rect l="l" t="t" r="r" b="b"/>
              <a:pathLst>
                <a:path w="3105430" h="3710039">
                  <a:moveTo>
                    <a:pt x="51758" y="0"/>
                  </a:moveTo>
                  <a:lnTo>
                    <a:pt x="3053672" y="0"/>
                  </a:lnTo>
                  <a:cubicBezTo>
                    <a:pt x="3082257" y="0"/>
                    <a:pt x="3105430" y="23173"/>
                    <a:pt x="3105430" y="51758"/>
                  </a:cubicBezTo>
                  <a:lnTo>
                    <a:pt x="3105430" y="3658281"/>
                  </a:lnTo>
                  <a:cubicBezTo>
                    <a:pt x="3105430" y="3672008"/>
                    <a:pt x="3099976" y="3685172"/>
                    <a:pt x="3090270" y="3694879"/>
                  </a:cubicBezTo>
                  <a:cubicBezTo>
                    <a:pt x="3080564" y="3704586"/>
                    <a:pt x="3067399" y="3710039"/>
                    <a:pt x="3053672" y="3710039"/>
                  </a:cubicBezTo>
                  <a:lnTo>
                    <a:pt x="51758" y="3710039"/>
                  </a:lnTo>
                  <a:cubicBezTo>
                    <a:pt x="23173" y="3710039"/>
                    <a:pt x="0" y="3686866"/>
                    <a:pt x="0" y="3658281"/>
                  </a:cubicBezTo>
                  <a:lnTo>
                    <a:pt x="0" y="51758"/>
                  </a:lnTo>
                  <a:cubicBezTo>
                    <a:pt x="0" y="23173"/>
                    <a:pt x="23173" y="0"/>
                    <a:pt x="51758" y="0"/>
                  </a:cubicBezTo>
                  <a:close/>
                </a:path>
              </a:pathLst>
            </a:custGeom>
            <a:solidFill>
              <a:srgbClr val="44F578">
                <a:alpha val="69804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3105430" cy="3748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5536248" y="6356062"/>
            <a:ext cx="4636941" cy="5473648"/>
            <a:chOff x="0" y="0"/>
            <a:chExt cx="3105430" cy="366578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105430" cy="3665785"/>
            </a:xfrm>
            <a:custGeom>
              <a:avLst/>
              <a:gdLst/>
              <a:ahLst/>
              <a:cxnLst/>
              <a:rect l="l" t="t" r="r" b="b"/>
              <a:pathLst>
                <a:path w="3105430" h="3665785">
                  <a:moveTo>
                    <a:pt x="51758" y="0"/>
                  </a:moveTo>
                  <a:lnTo>
                    <a:pt x="3053672" y="0"/>
                  </a:lnTo>
                  <a:cubicBezTo>
                    <a:pt x="3082257" y="0"/>
                    <a:pt x="3105430" y="23173"/>
                    <a:pt x="3105430" y="51758"/>
                  </a:cubicBezTo>
                  <a:lnTo>
                    <a:pt x="3105430" y="3614027"/>
                  </a:lnTo>
                  <a:cubicBezTo>
                    <a:pt x="3105430" y="3642612"/>
                    <a:pt x="3082257" y="3665785"/>
                    <a:pt x="3053672" y="3665785"/>
                  </a:cubicBezTo>
                  <a:lnTo>
                    <a:pt x="51758" y="3665785"/>
                  </a:lnTo>
                  <a:cubicBezTo>
                    <a:pt x="38031" y="3665785"/>
                    <a:pt x="24866" y="3660332"/>
                    <a:pt x="15160" y="3650626"/>
                  </a:cubicBezTo>
                  <a:cubicBezTo>
                    <a:pt x="5453" y="3640919"/>
                    <a:pt x="0" y="3627754"/>
                    <a:pt x="0" y="3614027"/>
                  </a:cubicBezTo>
                  <a:lnTo>
                    <a:pt x="0" y="51758"/>
                  </a:lnTo>
                  <a:cubicBezTo>
                    <a:pt x="0" y="23173"/>
                    <a:pt x="23173" y="0"/>
                    <a:pt x="5175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3105430" cy="3703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>
            <a:off x="5856903" y="7384595"/>
            <a:ext cx="526787" cy="526787"/>
          </a:xfrm>
          <a:custGeom>
            <a:avLst/>
            <a:gdLst/>
            <a:ahLst/>
            <a:cxnLst/>
            <a:rect l="l" t="t" r="r" b="b"/>
            <a:pathLst>
              <a:path w="526787" h="526787">
                <a:moveTo>
                  <a:pt x="0" y="0"/>
                </a:moveTo>
                <a:lnTo>
                  <a:pt x="526787" y="0"/>
                </a:lnTo>
                <a:lnTo>
                  <a:pt x="526787" y="526788"/>
                </a:lnTo>
                <a:lnTo>
                  <a:pt x="0" y="52678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8" name="Group 38"/>
          <p:cNvGrpSpPr/>
          <p:nvPr/>
        </p:nvGrpSpPr>
        <p:grpSpPr>
          <a:xfrm>
            <a:off x="3254465" y="12124985"/>
            <a:ext cx="4123989" cy="2669664"/>
            <a:chOff x="0" y="0"/>
            <a:chExt cx="3702032" cy="239651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3702033" cy="2396510"/>
            </a:xfrm>
            <a:custGeom>
              <a:avLst/>
              <a:gdLst/>
              <a:ahLst/>
              <a:cxnLst/>
              <a:rect l="l" t="t" r="r" b="b"/>
              <a:pathLst>
                <a:path w="3702033" h="2396510">
                  <a:moveTo>
                    <a:pt x="58196" y="0"/>
                  </a:moveTo>
                  <a:lnTo>
                    <a:pt x="3643836" y="0"/>
                  </a:lnTo>
                  <a:cubicBezTo>
                    <a:pt x="3659271" y="0"/>
                    <a:pt x="3674073" y="6131"/>
                    <a:pt x="3684987" y="17045"/>
                  </a:cubicBezTo>
                  <a:cubicBezTo>
                    <a:pt x="3695901" y="27959"/>
                    <a:pt x="3702033" y="42761"/>
                    <a:pt x="3702033" y="58196"/>
                  </a:cubicBezTo>
                  <a:lnTo>
                    <a:pt x="3702033" y="2338314"/>
                  </a:lnTo>
                  <a:cubicBezTo>
                    <a:pt x="3702033" y="2370455"/>
                    <a:pt x="3675977" y="2396510"/>
                    <a:pt x="3643836" y="2396510"/>
                  </a:cubicBezTo>
                  <a:lnTo>
                    <a:pt x="58196" y="2396510"/>
                  </a:lnTo>
                  <a:cubicBezTo>
                    <a:pt x="42761" y="2396510"/>
                    <a:pt x="27959" y="2390379"/>
                    <a:pt x="17045" y="2379465"/>
                  </a:cubicBezTo>
                  <a:cubicBezTo>
                    <a:pt x="6131" y="2368551"/>
                    <a:pt x="0" y="2353749"/>
                    <a:pt x="0" y="2338314"/>
                  </a:cubicBezTo>
                  <a:lnTo>
                    <a:pt x="0" y="58196"/>
                  </a:lnTo>
                  <a:cubicBezTo>
                    <a:pt x="0" y="42761"/>
                    <a:pt x="6131" y="27959"/>
                    <a:pt x="17045" y="17045"/>
                  </a:cubicBezTo>
                  <a:cubicBezTo>
                    <a:pt x="27959" y="6131"/>
                    <a:pt x="42761" y="0"/>
                    <a:pt x="58196" y="0"/>
                  </a:cubicBezTo>
                  <a:close/>
                </a:path>
              </a:pathLst>
            </a:custGeom>
            <a:solidFill>
              <a:srgbClr val="44F578">
                <a:alpha val="69804"/>
              </a:srgbClr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3702032" cy="24346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3182728" y="12211635"/>
            <a:ext cx="4123989" cy="2583014"/>
            <a:chOff x="0" y="0"/>
            <a:chExt cx="3702032" cy="2318726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702033" cy="2318726"/>
            </a:xfrm>
            <a:custGeom>
              <a:avLst/>
              <a:gdLst/>
              <a:ahLst/>
              <a:cxnLst/>
              <a:rect l="l" t="t" r="r" b="b"/>
              <a:pathLst>
                <a:path w="3702033" h="2318726">
                  <a:moveTo>
                    <a:pt x="58196" y="0"/>
                  </a:moveTo>
                  <a:lnTo>
                    <a:pt x="3643836" y="0"/>
                  </a:lnTo>
                  <a:cubicBezTo>
                    <a:pt x="3659271" y="0"/>
                    <a:pt x="3674073" y="6131"/>
                    <a:pt x="3684987" y="17045"/>
                  </a:cubicBezTo>
                  <a:cubicBezTo>
                    <a:pt x="3695901" y="27959"/>
                    <a:pt x="3702033" y="42761"/>
                    <a:pt x="3702033" y="58196"/>
                  </a:cubicBezTo>
                  <a:lnTo>
                    <a:pt x="3702033" y="2260530"/>
                  </a:lnTo>
                  <a:cubicBezTo>
                    <a:pt x="3702033" y="2275965"/>
                    <a:pt x="3695901" y="2290767"/>
                    <a:pt x="3684987" y="2301681"/>
                  </a:cubicBezTo>
                  <a:cubicBezTo>
                    <a:pt x="3674073" y="2312595"/>
                    <a:pt x="3659271" y="2318726"/>
                    <a:pt x="3643836" y="2318726"/>
                  </a:cubicBezTo>
                  <a:lnTo>
                    <a:pt x="58196" y="2318726"/>
                  </a:lnTo>
                  <a:cubicBezTo>
                    <a:pt x="42761" y="2318726"/>
                    <a:pt x="27959" y="2312595"/>
                    <a:pt x="17045" y="2301681"/>
                  </a:cubicBezTo>
                  <a:cubicBezTo>
                    <a:pt x="6131" y="2290767"/>
                    <a:pt x="0" y="2275965"/>
                    <a:pt x="0" y="2260530"/>
                  </a:cubicBezTo>
                  <a:lnTo>
                    <a:pt x="0" y="58196"/>
                  </a:lnTo>
                  <a:cubicBezTo>
                    <a:pt x="0" y="42761"/>
                    <a:pt x="6131" y="27959"/>
                    <a:pt x="17045" y="17045"/>
                  </a:cubicBezTo>
                  <a:cubicBezTo>
                    <a:pt x="27959" y="6131"/>
                    <a:pt x="42761" y="0"/>
                    <a:pt x="58196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3702032" cy="23568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4" name="Freeform 44"/>
          <p:cNvSpPr/>
          <p:nvPr/>
        </p:nvSpPr>
        <p:spPr>
          <a:xfrm>
            <a:off x="3265079" y="13417087"/>
            <a:ext cx="372159" cy="374886"/>
          </a:xfrm>
          <a:custGeom>
            <a:avLst/>
            <a:gdLst/>
            <a:ahLst/>
            <a:cxnLst/>
            <a:rect l="l" t="t" r="r" b="b"/>
            <a:pathLst>
              <a:path w="372159" h="374886">
                <a:moveTo>
                  <a:pt x="0" y="0"/>
                </a:moveTo>
                <a:lnTo>
                  <a:pt x="372159" y="0"/>
                </a:lnTo>
                <a:lnTo>
                  <a:pt x="372159" y="374886"/>
                </a:lnTo>
                <a:lnTo>
                  <a:pt x="0" y="37488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5" name="Freeform 45"/>
          <p:cNvSpPr/>
          <p:nvPr/>
        </p:nvSpPr>
        <p:spPr>
          <a:xfrm>
            <a:off x="3300145" y="13991998"/>
            <a:ext cx="302393" cy="237378"/>
          </a:xfrm>
          <a:custGeom>
            <a:avLst/>
            <a:gdLst/>
            <a:ahLst/>
            <a:cxnLst/>
            <a:rect l="l" t="t" r="r" b="b"/>
            <a:pathLst>
              <a:path w="302393" h="237378">
                <a:moveTo>
                  <a:pt x="0" y="0"/>
                </a:moveTo>
                <a:lnTo>
                  <a:pt x="302393" y="0"/>
                </a:lnTo>
                <a:lnTo>
                  <a:pt x="302393" y="237378"/>
                </a:lnTo>
                <a:lnTo>
                  <a:pt x="0" y="23737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46" name="Group 46"/>
          <p:cNvGrpSpPr/>
          <p:nvPr/>
        </p:nvGrpSpPr>
        <p:grpSpPr>
          <a:xfrm>
            <a:off x="252793" y="2612404"/>
            <a:ext cx="2339343" cy="454984"/>
            <a:chOff x="0" y="0"/>
            <a:chExt cx="1566693" cy="304709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1566694" cy="304709"/>
            </a:xfrm>
            <a:custGeom>
              <a:avLst/>
              <a:gdLst/>
              <a:ahLst/>
              <a:cxnLst/>
              <a:rect l="l" t="t" r="r" b="b"/>
              <a:pathLst>
                <a:path w="1566694" h="304709">
                  <a:moveTo>
                    <a:pt x="49642" y="0"/>
                  </a:moveTo>
                  <a:lnTo>
                    <a:pt x="1517052" y="0"/>
                  </a:lnTo>
                  <a:cubicBezTo>
                    <a:pt x="1530218" y="0"/>
                    <a:pt x="1542844" y="5230"/>
                    <a:pt x="1552154" y="14540"/>
                  </a:cubicBezTo>
                  <a:cubicBezTo>
                    <a:pt x="1561463" y="23849"/>
                    <a:pt x="1566694" y="36476"/>
                    <a:pt x="1566694" y="49642"/>
                  </a:cubicBezTo>
                  <a:lnTo>
                    <a:pt x="1566694" y="255068"/>
                  </a:lnTo>
                  <a:cubicBezTo>
                    <a:pt x="1566694" y="268234"/>
                    <a:pt x="1561463" y="280860"/>
                    <a:pt x="1552154" y="290170"/>
                  </a:cubicBezTo>
                  <a:cubicBezTo>
                    <a:pt x="1542844" y="299479"/>
                    <a:pt x="1530218" y="304709"/>
                    <a:pt x="1517052" y="304709"/>
                  </a:cubicBezTo>
                  <a:lnTo>
                    <a:pt x="49642" y="304709"/>
                  </a:lnTo>
                  <a:cubicBezTo>
                    <a:pt x="36476" y="304709"/>
                    <a:pt x="23849" y="299479"/>
                    <a:pt x="14540" y="290170"/>
                  </a:cubicBezTo>
                  <a:cubicBezTo>
                    <a:pt x="5230" y="280860"/>
                    <a:pt x="0" y="268234"/>
                    <a:pt x="0" y="255068"/>
                  </a:cubicBezTo>
                  <a:lnTo>
                    <a:pt x="0" y="49642"/>
                  </a:lnTo>
                  <a:cubicBezTo>
                    <a:pt x="0" y="36476"/>
                    <a:pt x="5230" y="23849"/>
                    <a:pt x="14540" y="14540"/>
                  </a:cubicBezTo>
                  <a:cubicBezTo>
                    <a:pt x="23849" y="5230"/>
                    <a:pt x="36476" y="0"/>
                    <a:pt x="49642" y="0"/>
                  </a:cubicBezTo>
                  <a:close/>
                </a:path>
              </a:pathLst>
            </a:custGeom>
            <a:solidFill>
              <a:srgbClr val="44F5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76200"/>
              <a:ext cx="1566693" cy="3809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2000" b="1" dirty="0" err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Période</a:t>
              </a:r>
              <a:r>
                <a:rPr lang="en-US" sz="2000" b="1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  <a:r>
                <a:rPr lang="en-US" sz="2000" b="1" dirty="0" err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réponse</a:t>
              </a:r>
              <a:r>
                <a:rPr lang="en-US" sz="2000" b="1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2752605" y="2612404"/>
            <a:ext cx="2427695" cy="454984"/>
            <a:chOff x="0" y="0"/>
            <a:chExt cx="1625864" cy="304709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625864" cy="304709"/>
            </a:xfrm>
            <a:custGeom>
              <a:avLst/>
              <a:gdLst/>
              <a:ahLst/>
              <a:cxnLst/>
              <a:rect l="l" t="t" r="r" b="b"/>
              <a:pathLst>
                <a:path w="1625864" h="304709">
                  <a:moveTo>
                    <a:pt x="47835" y="0"/>
                  </a:moveTo>
                  <a:lnTo>
                    <a:pt x="1578029" y="0"/>
                  </a:lnTo>
                  <a:cubicBezTo>
                    <a:pt x="1590716" y="0"/>
                    <a:pt x="1602883" y="5040"/>
                    <a:pt x="1611854" y="14011"/>
                  </a:cubicBezTo>
                  <a:cubicBezTo>
                    <a:pt x="1620825" y="22981"/>
                    <a:pt x="1625864" y="35148"/>
                    <a:pt x="1625864" y="47835"/>
                  </a:cubicBezTo>
                  <a:lnTo>
                    <a:pt x="1625864" y="256874"/>
                  </a:lnTo>
                  <a:cubicBezTo>
                    <a:pt x="1625864" y="269561"/>
                    <a:pt x="1620825" y="281728"/>
                    <a:pt x="1611854" y="290699"/>
                  </a:cubicBezTo>
                  <a:cubicBezTo>
                    <a:pt x="1602883" y="299670"/>
                    <a:pt x="1590716" y="304709"/>
                    <a:pt x="1578029" y="304709"/>
                  </a:cubicBezTo>
                  <a:lnTo>
                    <a:pt x="47835" y="304709"/>
                  </a:lnTo>
                  <a:cubicBezTo>
                    <a:pt x="35148" y="304709"/>
                    <a:pt x="22981" y="299670"/>
                    <a:pt x="14011" y="290699"/>
                  </a:cubicBezTo>
                  <a:cubicBezTo>
                    <a:pt x="5040" y="281728"/>
                    <a:pt x="0" y="269561"/>
                    <a:pt x="0" y="256874"/>
                  </a:cubicBezTo>
                  <a:lnTo>
                    <a:pt x="0" y="47835"/>
                  </a:lnTo>
                  <a:cubicBezTo>
                    <a:pt x="0" y="35148"/>
                    <a:pt x="5040" y="22981"/>
                    <a:pt x="14011" y="14011"/>
                  </a:cubicBezTo>
                  <a:cubicBezTo>
                    <a:pt x="22981" y="5040"/>
                    <a:pt x="35148" y="0"/>
                    <a:pt x="47835" y="0"/>
                  </a:cubicBezTo>
                  <a:close/>
                </a:path>
              </a:pathLst>
            </a:custGeom>
            <a:solidFill>
              <a:srgbClr val="44F5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76200"/>
              <a:ext cx="1625864" cy="3809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2000" b="1" u="none" strike="noStrike" dirty="0" err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Période</a:t>
              </a:r>
              <a:r>
                <a:rPr lang="en-US" sz="2000" b="1" u="none" strike="noStrike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contribution 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5346000" y="2612404"/>
            <a:ext cx="2459494" cy="454984"/>
            <a:chOff x="0" y="0"/>
            <a:chExt cx="1647161" cy="304709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647161" cy="304709"/>
            </a:xfrm>
            <a:custGeom>
              <a:avLst/>
              <a:gdLst/>
              <a:ahLst/>
              <a:cxnLst/>
              <a:rect l="l" t="t" r="r" b="b"/>
              <a:pathLst>
                <a:path w="1647161" h="304709">
                  <a:moveTo>
                    <a:pt x="47217" y="0"/>
                  </a:moveTo>
                  <a:lnTo>
                    <a:pt x="1599944" y="0"/>
                  </a:lnTo>
                  <a:cubicBezTo>
                    <a:pt x="1612467" y="0"/>
                    <a:pt x="1624477" y="4975"/>
                    <a:pt x="1633331" y="13829"/>
                  </a:cubicBezTo>
                  <a:cubicBezTo>
                    <a:pt x="1642186" y="22684"/>
                    <a:pt x="1647161" y="34694"/>
                    <a:pt x="1647161" y="47217"/>
                  </a:cubicBezTo>
                  <a:lnTo>
                    <a:pt x="1647161" y="257493"/>
                  </a:lnTo>
                  <a:cubicBezTo>
                    <a:pt x="1647161" y="270016"/>
                    <a:pt x="1642186" y="282025"/>
                    <a:pt x="1633331" y="290880"/>
                  </a:cubicBezTo>
                  <a:cubicBezTo>
                    <a:pt x="1624477" y="299735"/>
                    <a:pt x="1612467" y="304709"/>
                    <a:pt x="1599944" y="304709"/>
                  </a:cubicBezTo>
                  <a:lnTo>
                    <a:pt x="47217" y="304709"/>
                  </a:lnTo>
                  <a:cubicBezTo>
                    <a:pt x="34694" y="304709"/>
                    <a:pt x="22684" y="299735"/>
                    <a:pt x="13829" y="290880"/>
                  </a:cubicBezTo>
                  <a:cubicBezTo>
                    <a:pt x="4975" y="282025"/>
                    <a:pt x="0" y="270016"/>
                    <a:pt x="0" y="257493"/>
                  </a:cubicBezTo>
                  <a:lnTo>
                    <a:pt x="0" y="47217"/>
                  </a:lnTo>
                  <a:cubicBezTo>
                    <a:pt x="0" y="34694"/>
                    <a:pt x="4975" y="22684"/>
                    <a:pt x="13829" y="13829"/>
                  </a:cubicBezTo>
                  <a:cubicBezTo>
                    <a:pt x="22684" y="4975"/>
                    <a:pt x="34694" y="0"/>
                    <a:pt x="47217" y="0"/>
                  </a:cubicBezTo>
                  <a:close/>
                </a:path>
              </a:pathLst>
            </a:custGeom>
            <a:solidFill>
              <a:srgbClr val="44F57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76200"/>
              <a:ext cx="1647161" cy="3809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2000" b="1" u="none" strike="noStrike" dirty="0" err="1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Période</a:t>
              </a:r>
              <a:r>
                <a:rPr lang="en-US" sz="2000" b="1" u="none" strike="noStrike" dirty="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validation </a:t>
              </a:r>
            </a:p>
          </p:txBody>
        </p:sp>
      </p:grpSp>
      <p:sp>
        <p:nvSpPr>
          <p:cNvPr id="55" name="Freeform 55"/>
          <p:cNvSpPr/>
          <p:nvPr/>
        </p:nvSpPr>
        <p:spPr>
          <a:xfrm>
            <a:off x="859609" y="7540950"/>
            <a:ext cx="526787" cy="526787"/>
          </a:xfrm>
          <a:custGeom>
            <a:avLst/>
            <a:gdLst/>
            <a:ahLst/>
            <a:cxnLst/>
            <a:rect l="l" t="t" r="r" b="b"/>
            <a:pathLst>
              <a:path w="526787" h="526787">
                <a:moveTo>
                  <a:pt x="0" y="0"/>
                </a:moveTo>
                <a:lnTo>
                  <a:pt x="526788" y="0"/>
                </a:lnTo>
                <a:lnTo>
                  <a:pt x="526788" y="526787"/>
                </a:lnTo>
                <a:lnTo>
                  <a:pt x="0" y="52678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6" name="Freeform 56"/>
          <p:cNvSpPr/>
          <p:nvPr/>
        </p:nvSpPr>
        <p:spPr>
          <a:xfrm>
            <a:off x="3182728" y="8924464"/>
            <a:ext cx="1495774" cy="394591"/>
          </a:xfrm>
          <a:custGeom>
            <a:avLst/>
            <a:gdLst/>
            <a:ahLst/>
            <a:cxnLst/>
            <a:rect l="l" t="t" r="r" b="b"/>
            <a:pathLst>
              <a:path w="1495774" h="394591">
                <a:moveTo>
                  <a:pt x="0" y="0"/>
                </a:moveTo>
                <a:lnTo>
                  <a:pt x="1495775" y="0"/>
                </a:lnTo>
                <a:lnTo>
                  <a:pt x="1495775" y="394591"/>
                </a:lnTo>
                <a:lnTo>
                  <a:pt x="0" y="39459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7" name="AutoShape 57"/>
          <p:cNvSpPr/>
          <p:nvPr/>
        </p:nvSpPr>
        <p:spPr>
          <a:xfrm flipV="1">
            <a:off x="2769234" y="9594814"/>
            <a:ext cx="0" cy="1535407"/>
          </a:xfrm>
          <a:prstGeom prst="line">
            <a:avLst/>
          </a:prstGeom>
          <a:ln w="38100" cap="flat">
            <a:solidFill>
              <a:srgbClr val="00D85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8" name="Freeform 58"/>
          <p:cNvSpPr/>
          <p:nvPr/>
        </p:nvSpPr>
        <p:spPr>
          <a:xfrm>
            <a:off x="864934" y="8435461"/>
            <a:ext cx="526787" cy="526787"/>
          </a:xfrm>
          <a:custGeom>
            <a:avLst/>
            <a:gdLst/>
            <a:ahLst/>
            <a:cxnLst/>
            <a:rect l="l" t="t" r="r" b="b"/>
            <a:pathLst>
              <a:path w="526787" h="526787">
                <a:moveTo>
                  <a:pt x="0" y="0"/>
                </a:moveTo>
                <a:lnTo>
                  <a:pt x="526788" y="0"/>
                </a:lnTo>
                <a:lnTo>
                  <a:pt x="526788" y="526788"/>
                </a:lnTo>
                <a:lnTo>
                  <a:pt x="0" y="52678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9" name="Freeform 59"/>
          <p:cNvSpPr/>
          <p:nvPr/>
        </p:nvSpPr>
        <p:spPr>
          <a:xfrm>
            <a:off x="792131" y="9426572"/>
            <a:ext cx="661743" cy="661743"/>
          </a:xfrm>
          <a:custGeom>
            <a:avLst/>
            <a:gdLst/>
            <a:ahLst/>
            <a:cxnLst/>
            <a:rect l="l" t="t" r="r" b="b"/>
            <a:pathLst>
              <a:path w="661743" h="661743">
                <a:moveTo>
                  <a:pt x="0" y="0"/>
                </a:moveTo>
                <a:lnTo>
                  <a:pt x="661744" y="0"/>
                </a:lnTo>
                <a:lnTo>
                  <a:pt x="661744" y="661743"/>
                </a:lnTo>
                <a:lnTo>
                  <a:pt x="0" y="66174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0" name="Freeform 60"/>
          <p:cNvSpPr/>
          <p:nvPr/>
        </p:nvSpPr>
        <p:spPr>
          <a:xfrm>
            <a:off x="799872" y="11072125"/>
            <a:ext cx="671860" cy="671860"/>
          </a:xfrm>
          <a:custGeom>
            <a:avLst/>
            <a:gdLst/>
            <a:ahLst/>
            <a:cxnLst/>
            <a:rect l="l" t="t" r="r" b="b"/>
            <a:pathLst>
              <a:path w="671860" h="671860">
                <a:moveTo>
                  <a:pt x="0" y="0"/>
                </a:moveTo>
                <a:lnTo>
                  <a:pt x="671860" y="0"/>
                </a:lnTo>
                <a:lnTo>
                  <a:pt x="671860" y="671860"/>
                </a:lnTo>
                <a:lnTo>
                  <a:pt x="0" y="67186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61" name="TextBox 61"/>
          <p:cNvSpPr txBox="1"/>
          <p:nvPr/>
        </p:nvSpPr>
        <p:spPr>
          <a:xfrm>
            <a:off x="340497" y="3294120"/>
            <a:ext cx="2142725" cy="1013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39"/>
              </a:lnSpc>
            </a:pPr>
            <a:r>
              <a:rPr lang="en-US" sz="2514" b="1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28 Décembre au </a:t>
            </a:r>
          </a:p>
          <a:p>
            <a:pPr algn="ctr">
              <a:lnSpc>
                <a:spcPts val="2539"/>
              </a:lnSpc>
            </a:pPr>
            <a:r>
              <a:rPr lang="en-US" sz="2514" b="1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15 Janvier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8917067" y="3294120"/>
            <a:ext cx="1423090" cy="1013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39"/>
              </a:lnSpc>
              <a:spcBef>
                <a:spcPct val="0"/>
              </a:spcBef>
            </a:pPr>
            <a:r>
              <a:rPr lang="en-US" sz="2514" b="1" u="none" strike="noStrike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Accessible sur PC et mobile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005519" y="6531289"/>
            <a:ext cx="3403441" cy="615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6"/>
              </a:lnSpc>
            </a:pPr>
            <a:r>
              <a:rPr lang="en-US" sz="2214" b="1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VOUS AVEZ UNE ADRESSE EMAIL PROFESSIONNELLE ?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2251010" y="7534644"/>
            <a:ext cx="2292112" cy="593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2114" b="1">
                <a:solidFill>
                  <a:srgbClr val="4481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RDV DANS VOTRE BOITE MAIL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2165833" y="8119062"/>
            <a:ext cx="2462467" cy="224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8"/>
              </a:lnSpc>
            </a:pPr>
            <a:r>
              <a:rPr lang="en-US" sz="1414" b="1">
                <a:solidFill>
                  <a:srgbClr val="4481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(Cliquer sur votre lien personnel)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5949640" y="6531289"/>
            <a:ext cx="3849454" cy="615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6"/>
              </a:lnSpc>
            </a:pPr>
            <a:r>
              <a:rPr lang="en-US" sz="2214" b="1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VOUS N’AVEZ PAS D’EMAIL PROFESSIONNELLE ?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6607613" y="7384595"/>
            <a:ext cx="3340541" cy="562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</a:pPr>
            <a:r>
              <a:rPr lang="en-US" sz="2014" b="1">
                <a:solidFill>
                  <a:srgbClr val="4481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RDV DANS VOTRE BOITE MAIL</a:t>
            </a:r>
          </a:p>
          <a:p>
            <a:pPr algn="ctr">
              <a:lnSpc>
                <a:spcPts val="2034"/>
              </a:lnSpc>
            </a:pPr>
            <a:r>
              <a:rPr lang="en-US" sz="2014" b="1">
                <a:solidFill>
                  <a:srgbClr val="4481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PERSONNELLE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3580207" y="14353201"/>
            <a:ext cx="3472505" cy="334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3"/>
              </a:lnSpc>
            </a:pPr>
            <a:r>
              <a:rPr lang="en-US" sz="1231" b="1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Réponse du lundi au vendredi de 9h à 17h heure de France métropolitaine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2895090" y="3294120"/>
            <a:ext cx="2142725" cy="1013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39"/>
              </a:lnSpc>
              <a:spcBef>
                <a:spcPct val="0"/>
              </a:spcBef>
            </a:pPr>
            <a:r>
              <a:rPr lang="en-US" sz="2514" b="1" u="none" strike="noStrike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16 Janvier </a:t>
            </a:r>
          </a:p>
          <a:p>
            <a:pPr marL="0" lvl="0" indent="0" algn="ctr">
              <a:lnSpc>
                <a:spcPts val="2539"/>
              </a:lnSpc>
              <a:spcBef>
                <a:spcPct val="0"/>
              </a:spcBef>
            </a:pPr>
            <a:r>
              <a:rPr lang="en-US" sz="2514" b="1" u="none" strike="noStrike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au </a:t>
            </a:r>
          </a:p>
          <a:p>
            <a:pPr marL="0" lvl="0" indent="0" algn="ctr">
              <a:lnSpc>
                <a:spcPts val="2539"/>
              </a:lnSpc>
              <a:spcBef>
                <a:spcPct val="0"/>
              </a:spcBef>
            </a:pPr>
            <a:r>
              <a:rPr lang="en-US" sz="2514" b="1" u="none" strike="noStrike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10 Février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5505810" y="3313170"/>
            <a:ext cx="2142725" cy="1013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39"/>
              </a:lnSpc>
              <a:spcBef>
                <a:spcPct val="0"/>
              </a:spcBef>
            </a:pPr>
            <a:r>
              <a:rPr lang="en-US" sz="2514" b="1" u="none" strike="noStrike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11 Février</a:t>
            </a:r>
          </a:p>
          <a:p>
            <a:pPr marL="0" lvl="0" indent="0" algn="ctr">
              <a:lnSpc>
                <a:spcPts val="2539"/>
              </a:lnSpc>
              <a:spcBef>
                <a:spcPct val="0"/>
              </a:spcBef>
            </a:pPr>
            <a:r>
              <a:rPr lang="en-US" sz="2514" b="1" u="none" strike="noStrike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au </a:t>
            </a:r>
          </a:p>
          <a:p>
            <a:pPr marL="0" lvl="0" indent="0" algn="ctr">
              <a:lnSpc>
                <a:spcPts val="2539"/>
              </a:lnSpc>
              <a:spcBef>
                <a:spcPct val="0"/>
              </a:spcBef>
            </a:pPr>
            <a:r>
              <a:rPr lang="en-US" sz="2514" b="1" u="none" strike="noStrike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25 Février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1541857" y="8612464"/>
            <a:ext cx="3022564" cy="30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</a:pPr>
            <a:r>
              <a:rPr lang="en-US" sz="2014" b="1">
                <a:solidFill>
                  <a:srgbClr val="4481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ACTIVER VOTRE COMPTE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453875" y="9004683"/>
            <a:ext cx="2462467" cy="224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28"/>
              </a:lnSpc>
            </a:pPr>
            <a:r>
              <a:rPr lang="en-US" sz="1414" b="1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Appuyer sur le bouton 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547182" y="9550870"/>
            <a:ext cx="1017109" cy="30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</a:pPr>
            <a:r>
              <a:rPr lang="en-US" sz="2014" b="1">
                <a:solidFill>
                  <a:srgbClr val="4481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SI SSO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2884071" y="10085250"/>
            <a:ext cx="1524890" cy="998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6944" lvl="1" indent="-163472" algn="l">
              <a:lnSpc>
                <a:spcPts val="1529"/>
              </a:lnSpc>
              <a:buFont typeface="Arial"/>
              <a:buChar char="•"/>
            </a:pPr>
            <a:r>
              <a:rPr lang="en-US" sz="1514" b="1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Créez votre mot de passe</a:t>
            </a:r>
          </a:p>
          <a:p>
            <a:pPr algn="l">
              <a:lnSpc>
                <a:spcPts val="1529"/>
              </a:lnSpc>
            </a:pPr>
            <a:endParaRPr lang="en-US" sz="1514" b="1">
              <a:solidFill>
                <a:srgbClr val="21304E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marL="326944" lvl="1" indent="-163472" algn="l">
              <a:lnSpc>
                <a:spcPts val="1529"/>
              </a:lnSpc>
              <a:buFont typeface="Arial"/>
              <a:buChar char="•"/>
            </a:pPr>
            <a:r>
              <a:rPr lang="en-US" sz="1514" b="1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Acceptez la RGPD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3081492" y="9550870"/>
            <a:ext cx="1188307" cy="30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</a:pPr>
            <a:r>
              <a:rPr lang="en-US" sz="2014" b="1">
                <a:solidFill>
                  <a:srgbClr val="4481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SANS SSO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323187" y="10231190"/>
            <a:ext cx="1241104" cy="427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6944" lvl="1" indent="-163472" algn="l">
              <a:lnSpc>
                <a:spcPts val="1529"/>
              </a:lnSpc>
              <a:buFont typeface="Arial"/>
              <a:buChar char="•"/>
            </a:pPr>
            <a:r>
              <a:rPr lang="en-US" sz="1514" b="1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Acceptez la RGPD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1579160" y="11293701"/>
            <a:ext cx="3022564" cy="269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1"/>
              </a:lnSpc>
            </a:pPr>
            <a:r>
              <a:rPr lang="en-US" sz="1714" b="1">
                <a:solidFill>
                  <a:srgbClr val="4481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ACCÉDEZ À VOTRE ENTRETIEN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6720060" y="10170975"/>
            <a:ext cx="3060789" cy="510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8534" lvl="1" indent="-174267" algn="just">
              <a:lnSpc>
                <a:spcPts val="807"/>
              </a:lnSpc>
              <a:buFont typeface="Arial"/>
              <a:buChar char="•"/>
            </a:pPr>
            <a:r>
              <a:rPr lang="en-US" sz="1614" b="1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Créez votre mot de passe.</a:t>
            </a:r>
          </a:p>
          <a:p>
            <a:pPr algn="just">
              <a:lnSpc>
                <a:spcPts val="1630"/>
              </a:lnSpc>
            </a:pPr>
            <a:endParaRPr lang="en-US" sz="1614" b="1">
              <a:solidFill>
                <a:srgbClr val="21304E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marL="348534" lvl="1" indent="-174267" algn="just">
              <a:lnSpc>
                <a:spcPts val="1630"/>
              </a:lnSpc>
              <a:buFont typeface="Arial"/>
              <a:buChar char="•"/>
            </a:pPr>
            <a:r>
              <a:rPr lang="en-US" sz="1614" b="1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Acceptez la politique RGPD.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6571590" y="11052261"/>
            <a:ext cx="3218855" cy="293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3"/>
              </a:lnSpc>
            </a:pPr>
            <a:r>
              <a:rPr lang="en-US" sz="1914" b="1">
                <a:solidFill>
                  <a:srgbClr val="4481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ACCÉDEZ À VOTRE ENTRETIEN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6519141" y="9699198"/>
            <a:ext cx="3540290" cy="30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</a:pPr>
            <a:r>
              <a:rPr lang="en-US" sz="2014" b="1">
                <a:solidFill>
                  <a:srgbClr val="4481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RENSEIGNEZ LES INFORMATIONS</a:t>
            </a:r>
          </a:p>
        </p:txBody>
      </p:sp>
      <p:sp>
        <p:nvSpPr>
          <p:cNvPr id="81" name="Freeform 81"/>
          <p:cNvSpPr/>
          <p:nvPr/>
        </p:nvSpPr>
        <p:spPr>
          <a:xfrm>
            <a:off x="8251889" y="8989011"/>
            <a:ext cx="1573080" cy="414984"/>
          </a:xfrm>
          <a:custGeom>
            <a:avLst/>
            <a:gdLst/>
            <a:ahLst/>
            <a:cxnLst/>
            <a:rect l="l" t="t" r="r" b="b"/>
            <a:pathLst>
              <a:path w="1573080" h="414984">
                <a:moveTo>
                  <a:pt x="0" y="0"/>
                </a:moveTo>
                <a:lnTo>
                  <a:pt x="1573081" y="0"/>
                </a:lnTo>
                <a:lnTo>
                  <a:pt x="1573081" y="414985"/>
                </a:lnTo>
                <a:lnTo>
                  <a:pt x="0" y="414985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2" name="Freeform 82"/>
          <p:cNvSpPr/>
          <p:nvPr/>
        </p:nvSpPr>
        <p:spPr>
          <a:xfrm>
            <a:off x="5873457" y="8376176"/>
            <a:ext cx="526787" cy="526787"/>
          </a:xfrm>
          <a:custGeom>
            <a:avLst/>
            <a:gdLst/>
            <a:ahLst/>
            <a:cxnLst/>
            <a:rect l="l" t="t" r="r" b="b"/>
            <a:pathLst>
              <a:path w="526787" h="526787">
                <a:moveTo>
                  <a:pt x="0" y="0"/>
                </a:moveTo>
                <a:lnTo>
                  <a:pt x="526787" y="0"/>
                </a:lnTo>
                <a:lnTo>
                  <a:pt x="526787" y="526787"/>
                </a:lnTo>
                <a:lnTo>
                  <a:pt x="0" y="52678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3" name="TextBox 83"/>
          <p:cNvSpPr txBox="1"/>
          <p:nvPr/>
        </p:nvSpPr>
        <p:spPr>
          <a:xfrm>
            <a:off x="6778004" y="8488340"/>
            <a:ext cx="3022564" cy="30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4"/>
              </a:lnSpc>
            </a:pPr>
            <a:r>
              <a:rPr lang="en-US" sz="2014" b="1">
                <a:solidFill>
                  <a:srgbClr val="4481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ACTIVER VOTRE COMPTE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6448696" y="9056700"/>
            <a:ext cx="2589734" cy="235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02"/>
              </a:lnSpc>
            </a:pPr>
            <a:r>
              <a:rPr lang="en-US" sz="1487" b="1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Appuyer sur le bouton </a:t>
            </a:r>
          </a:p>
        </p:txBody>
      </p:sp>
      <p:sp>
        <p:nvSpPr>
          <p:cNvPr id="85" name="Freeform 85"/>
          <p:cNvSpPr/>
          <p:nvPr/>
        </p:nvSpPr>
        <p:spPr>
          <a:xfrm>
            <a:off x="5805979" y="9521217"/>
            <a:ext cx="661743" cy="661743"/>
          </a:xfrm>
          <a:custGeom>
            <a:avLst/>
            <a:gdLst/>
            <a:ahLst/>
            <a:cxnLst/>
            <a:rect l="l" t="t" r="r" b="b"/>
            <a:pathLst>
              <a:path w="661743" h="661743">
                <a:moveTo>
                  <a:pt x="0" y="0"/>
                </a:moveTo>
                <a:lnTo>
                  <a:pt x="661743" y="0"/>
                </a:lnTo>
                <a:lnTo>
                  <a:pt x="661743" y="661743"/>
                </a:lnTo>
                <a:lnTo>
                  <a:pt x="0" y="66174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6" name="Freeform 86"/>
          <p:cNvSpPr/>
          <p:nvPr/>
        </p:nvSpPr>
        <p:spPr>
          <a:xfrm>
            <a:off x="5804480" y="10861761"/>
            <a:ext cx="671860" cy="671860"/>
          </a:xfrm>
          <a:custGeom>
            <a:avLst/>
            <a:gdLst/>
            <a:ahLst/>
            <a:cxnLst/>
            <a:rect l="l" t="t" r="r" b="b"/>
            <a:pathLst>
              <a:path w="671860" h="671860">
                <a:moveTo>
                  <a:pt x="0" y="0"/>
                </a:moveTo>
                <a:lnTo>
                  <a:pt x="671860" y="0"/>
                </a:lnTo>
                <a:lnTo>
                  <a:pt x="671860" y="671860"/>
                </a:lnTo>
                <a:lnTo>
                  <a:pt x="0" y="67186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87" name="Group 87"/>
          <p:cNvGrpSpPr/>
          <p:nvPr/>
        </p:nvGrpSpPr>
        <p:grpSpPr>
          <a:xfrm>
            <a:off x="3621212" y="4932949"/>
            <a:ext cx="3847231" cy="656176"/>
            <a:chOff x="24898" y="173811"/>
            <a:chExt cx="5129641" cy="874902"/>
          </a:xfrm>
        </p:grpSpPr>
        <p:grpSp>
          <p:nvGrpSpPr>
            <p:cNvPr id="88" name="Group 88"/>
            <p:cNvGrpSpPr/>
            <p:nvPr/>
          </p:nvGrpSpPr>
          <p:grpSpPr>
            <a:xfrm rot="-257170">
              <a:off x="24898" y="190490"/>
              <a:ext cx="5129641" cy="858223"/>
              <a:chOff x="0" y="0"/>
              <a:chExt cx="2576549" cy="431074"/>
            </a:xfrm>
          </p:grpSpPr>
          <p:sp>
            <p:nvSpPr>
              <p:cNvPr id="89" name="Freeform 89"/>
              <p:cNvSpPr/>
              <p:nvPr/>
            </p:nvSpPr>
            <p:spPr>
              <a:xfrm>
                <a:off x="0" y="0"/>
                <a:ext cx="2576549" cy="431074"/>
              </a:xfrm>
              <a:custGeom>
                <a:avLst/>
                <a:gdLst/>
                <a:ahLst/>
                <a:cxnLst/>
                <a:rect l="l" t="t" r="r" b="b"/>
                <a:pathLst>
                  <a:path w="2576549" h="431074">
                    <a:moveTo>
                      <a:pt x="20123" y="0"/>
                    </a:moveTo>
                    <a:lnTo>
                      <a:pt x="2556425" y="0"/>
                    </a:lnTo>
                    <a:cubicBezTo>
                      <a:pt x="2567539" y="0"/>
                      <a:pt x="2576549" y="9010"/>
                      <a:pt x="2576549" y="20123"/>
                    </a:cubicBezTo>
                    <a:lnTo>
                      <a:pt x="2576549" y="410950"/>
                    </a:lnTo>
                    <a:cubicBezTo>
                      <a:pt x="2576549" y="422064"/>
                      <a:pt x="2567539" y="431074"/>
                      <a:pt x="2556425" y="431074"/>
                    </a:cubicBezTo>
                    <a:lnTo>
                      <a:pt x="20123" y="431074"/>
                    </a:lnTo>
                    <a:cubicBezTo>
                      <a:pt x="9010" y="431074"/>
                      <a:pt x="0" y="422064"/>
                      <a:pt x="0" y="410950"/>
                    </a:cubicBezTo>
                    <a:lnTo>
                      <a:pt x="0" y="20123"/>
                    </a:lnTo>
                    <a:cubicBezTo>
                      <a:pt x="0" y="9010"/>
                      <a:pt x="9010" y="0"/>
                      <a:pt x="20123" y="0"/>
                    </a:cubicBezTo>
                    <a:close/>
                  </a:path>
                </a:pathLst>
              </a:custGeom>
              <a:solidFill>
                <a:srgbClr val="44F578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" name="TextBox 90"/>
              <p:cNvSpPr txBox="1"/>
              <p:nvPr/>
            </p:nvSpPr>
            <p:spPr>
              <a:xfrm>
                <a:off x="0" y="-38100"/>
                <a:ext cx="2576549" cy="4691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1" name="TextBox 91"/>
            <p:cNvSpPr txBox="1"/>
            <p:nvPr/>
          </p:nvSpPr>
          <p:spPr>
            <a:xfrm rot="21342000">
              <a:off x="216793" y="173811"/>
              <a:ext cx="4771826" cy="8036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29"/>
                </a:lnSpc>
              </a:pPr>
              <a:r>
                <a:rPr lang="en-US" sz="3600" b="1" dirty="0">
                  <a:solidFill>
                    <a:srgbClr val="21304E"/>
                  </a:solidFill>
                  <a:ea typeface="Averta Bold"/>
                  <a:cs typeface="Averta Bold"/>
                  <a:sym typeface="Averta"/>
                </a:rPr>
                <a:t>Comment faire ?</a:t>
              </a:r>
            </a:p>
          </p:txBody>
        </p:sp>
      </p:grpSp>
      <p:sp>
        <p:nvSpPr>
          <p:cNvPr id="92" name="TextBox 92"/>
          <p:cNvSpPr txBox="1"/>
          <p:nvPr/>
        </p:nvSpPr>
        <p:spPr>
          <a:xfrm>
            <a:off x="4068479" y="12315485"/>
            <a:ext cx="2539135" cy="273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0"/>
              </a:lnSpc>
            </a:pPr>
            <a:r>
              <a:rPr lang="en-US" sz="1851" b="1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BESOIN D’AIDE ?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4080864" y="12706272"/>
            <a:ext cx="2471193" cy="260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19"/>
              </a:lnSpc>
            </a:pPr>
            <a:r>
              <a:rPr lang="en-US" sz="1702" b="1">
                <a:solidFill>
                  <a:srgbClr val="4481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Contacter votre équipe RH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3989413" y="13061685"/>
            <a:ext cx="2539135" cy="273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0"/>
              </a:lnSpc>
            </a:pPr>
            <a:r>
              <a:rPr lang="en-US" sz="1851" b="1">
                <a:solidFill>
                  <a:srgbClr val="21304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OU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3747035" y="13503142"/>
            <a:ext cx="3484883" cy="239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44"/>
              </a:lnSpc>
            </a:pPr>
            <a:r>
              <a:rPr lang="en-US" sz="1628" b="1">
                <a:solidFill>
                  <a:srgbClr val="4481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Zest via le chatbot en bas à droite sur pc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3747035" y="13992476"/>
            <a:ext cx="3484700" cy="23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3"/>
              </a:lnSpc>
            </a:pPr>
            <a:r>
              <a:rPr lang="en-US" sz="1528" b="1">
                <a:solidFill>
                  <a:srgbClr val="4481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Zest via l’adresse support@zestmeup.com</a:t>
            </a:r>
          </a:p>
        </p:txBody>
      </p:sp>
      <p:sp>
        <p:nvSpPr>
          <p:cNvPr id="97" name="Freeform 97"/>
          <p:cNvSpPr/>
          <p:nvPr/>
        </p:nvSpPr>
        <p:spPr>
          <a:xfrm>
            <a:off x="629748" y="655308"/>
            <a:ext cx="2235553" cy="1401374"/>
          </a:xfrm>
          <a:custGeom>
            <a:avLst/>
            <a:gdLst/>
            <a:ahLst/>
            <a:cxnLst/>
            <a:rect l="l" t="t" r="r" b="b"/>
            <a:pathLst>
              <a:path w="2235553" h="1401374">
                <a:moveTo>
                  <a:pt x="0" y="0"/>
                </a:moveTo>
                <a:lnTo>
                  <a:pt x="2235553" y="0"/>
                </a:lnTo>
                <a:lnTo>
                  <a:pt x="2235553" y="1401374"/>
                </a:lnTo>
                <a:lnTo>
                  <a:pt x="0" y="1401374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12699" t="-12941" r="-10581" b="-18087"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159</Words>
  <Application>Microsoft Macintosh PowerPoint</Application>
  <PresentationFormat>Personnalisé</PresentationFormat>
  <Paragraphs>42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Calibri</vt:lpstr>
      <vt:lpstr>Averta Bold</vt:lpstr>
      <vt:lpstr>Calibri (MS) Bold</vt:lpstr>
      <vt:lpstr>Arial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Affiche connexion + réponse modèle Zest</dc:title>
  <cp:lastModifiedBy>Gontran Caduc</cp:lastModifiedBy>
  <cp:revision>3</cp:revision>
  <cp:lastPrinted>2025-12-30T15:14:35Z</cp:lastPrinted>
  <dcterms:created xsi:type="dcterms:W3CDTF">2006-08-16T00:00:00Z</dcterms:created>
  <dcterms:modified xsi:type="dcterms:W3CDTF">2025-12-30T15:40:22Z</dcterms:modified>
  <dc:identifier>DAG8U7-69MY</dc:identifier>
</cp:coreProperties>
</file>